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2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7701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673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4080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756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1369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539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58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1506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088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0685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47082-7447-4312-8805-0279E20457D9}" type="datetimeFigureOut">
              <a:rPr lang="pl-PL" smtClean="0"/>
              <a:t>2017-10-18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C07DC-0577-4404-BF13-1068D878ED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444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/>
          <a:srcRect l="8137" t="15094" r="28467" b="5283"/>
          <a:stretch/>
        </p:blipFill>
        <p:spPr>
          <a:xfrm>
            <a:off x="992038" y="1035170"/>
            <a:ext cx="7729268" cy="546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0964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user</cp:lastModifiedBy>
  <cp:revision>1</cp:revision>
  <dcterms:created xsi:type="dcterms:W3CDTF">2017-10-18T17:33:18Z</dcterms:created>
  <dcterms:modified xsi:type="dcterms:W3CDTF">2017-10-18T17:34:00Z</dcterms:modified>
</cp:coreProperties>
</file>